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3" r:id="rId5"/>
    <p:sldId id="282" r:id="rId6"/>
    <p:sldId id="348" r:id="rId7"/>
    <p:sldId id="292" r:id="rId8"/>
    <p:sldId id="293" r:id="rId9"/>
    <p:sldId id="324" r:id="rId10"/>
    <p:sldId id="309" r:id="rId11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1698" y="102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29/09/2022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29/09/2022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29/09/2022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DICIEMBRE 2021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837700"/>
            <a:ext cx="7855703" cy="4019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Causas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Versión 2 de 12 de Diciembre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8483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DICIEMBRE 2021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B14B67F-1867-4DEE-9064-72DB83344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02" y="1627052"/>
            <a:ext cx="7888595" cy="445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2039698" y="66459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B6BC453-FA1D-4D1A-859F-8AD504D81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17" y="1586999"/>
            <a:ext cx="8039766" cy="438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024110" y="661809"/>
            <a:ext cx="4792684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3D77FD-F159-4E18-92FD-7FC3141EE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4" y="1582081"/>
            <a:ext cx="7989332" cy="44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2021</Filtro>
    <Orden xmlns="8cf1b8fd-72df-4c21-8306-a5f720778edf">138</Orden>
    <Formato xmlns="8cf1b8fd-72df-4c21-8306-a5f720778edf">/Style%20Library/Images/ppt.svg</Formato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972454-6444-4CC9-B315-4C43FA0E390B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8cf1b8fd-72df-4c21-8306-a5f720778ed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CC7235-C85D-44BB-BC65-525FD5738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f1b8fd-72df-4c21-8306-a5f720778e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AF38C9-F9EC-4755-B9C6-CEC43DC091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21605</TotalTime>
  <Words>258</Words>
  <Application>Microsoft Office PowerPoint</Application>
  <PresentationFormat>Presentación en pantalla (4:3)</PresentationFormat>
  <Paragraphs>27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DICIEMBRE 2021</dc:title>
  <dc:creator>CAMILO</dc:creator>
  <cp:lastModifiedBy>Juan David Dominguez Arrieta</cp:lastModifiedBy>
  <cp:revision>473</cp:revision>
  <cp:lastPrinted>2016-11-09T21:48:51Z</cp:lastPrinted>
  <dcterms:created xsi:type="dcterms:W3CDTF">2015-08-10T15:28:24Z</dcterms:created>
  <dcterms:modified xsi:type="dcterms:W3CDTF">2022-09-29T20:49:52Z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